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343" r:id="rId32"/>
    <p:sldId id="349" r:id="rId33"/>
    <p:sldId id="344" r:id="rId34"/>
    <p:sldId id="347" r:id="rId35"/>
    <p:sldId id="369" r:id="rId36"/>
    <p:sldId id="429" r:id="rId37"/>
    <p:sldId id="375" r:id="rId38"/>
    <p:sldId id="376" r:id="rId39"/>
    <p:sldId id="423" r:id="rId40"/>
    <p:sldId id="356" r:id="rId41"/>
    <p:sldId id="416" r:id="rId42"/>
    <p:sldId id="417" r:id="rId43"/>
    <p:sldId id="35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91927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6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7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4038687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7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2226</Words>
  <Application>Microsoft Office PowerPoint</Application>
  <PresentationFormat>Widescreen</PresentationFormat>
  <Paragraphs>363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342</cp:revision>
  <dcterms:created xsi:type="dcterms:W3CDTF">2018-02-08T19:54:19Z</dcterms:created>
  <dcterms:modified xsi:type="dcterms:W3CDTF">2019-02-26T15:41:45Z</dcterms:modified>
</cp:coreProperties>
</file>